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62" r:id="rId5"/>
    <p:sldId id="267" r:id="rId6"/>
    <p:sldId id="266" r:id="rId7"/>
    <p:sldId id="257" r:id="rId8"/>
    <p:sldId id="275" r:id="rId9"/>
    <p:sldId id="261" r:id="rId10"/>
    <p:sldId id="277" r:id="rId11"/>
    <p:sldId id="276" r:id="rId12"/>
    <p:sldId id="258" r:id="rId13"/>
    <p:sldId id="260" r:id="rId14"/>
    <p:sldId id="279" r:id="rId15"/>
    <p:sldId id="284" r:id="rId16"/>
    <p:sldId id="285" r:id="rId17"/>
    <p:sldId id="283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33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Rodriguez Paniagua" userId="69781b2f75dd22ef" providerId="LiveId" clId="{488318C4-5D83-4174-8C7D-25E5470B9672}"/>
    <pc:docChg chg="undo custSel addSld delSld modSld">
      <pc:chgData name="Santiago Rodriguez Paniagua" userId="69781b2f75dd22ef" providerId="LiveId" clId="{488318C4-5D83-4174-8C7D-25E5470B9672}" dt="2018-07-13T11:17:54.235" v="239" actId="2696"/>
      <pc:docMkLst>
        <pc:docMk/>
      </pc:docMkLst>
      <pc:sldChg chg="addSp delSp modSp add del">
        <pc:chgData name="Santiago Rodriguez Paniagua" userId="69781b2f75dd22ef" providerId="LiveId" clId="{488318C4-5D83-4174-8C7D-25E5470B9672}" dt="2018-07-13T11:16:58.798" v="225" actId="2696"/>
        <pc:sldMkLst>
          <pc:docMk/>
          <pc:sldMk cId="1733364248" sldId="278"/>
        </pc:sldMkLst>
        <pc:spChg chg="mod">
          <ac:chgData name="Santiago Rodriguez Paniagua" userId="69781b2f75dd22ef" providerId="LiveId" clId="{488318C4-5D83-4174-8C7D-25E5470B9672}" dt="2018-07-13T11:06:30.975" v="80" actId="403"/>
          <ac:spMkLst>
            <pc:docMk/>
            <pc:sldMk cId="1733364248" sldId="278"/>
            <ac:spMk id="2" creationId="{A4A85A21-FE61-4921-B9F5-BCC0652AC257}"/>
          </ac:spMkLst>
        </pc:spChg>
        <pc:spChg chg="del">
          <ac:chgData name="Santiago Rodriguez Paniagua" userId="69781b2f75dd22ef" providerId="LiveId" clId="{488318C4-5D83-4174-8C7D-25E5470B9672}" dt="2018-07-13T11:06:11.768" v="63" actId="478"/>
          <ac:spMkLst>
            <pc:docMk/>
            <pc:sldMk cId="1733364248" sldId="278"/>
            <ac:spMk id="3" creationId="{73068DBE-F570-4F76-9A1E-CE10091A6F26}"/>
          </ac:spMkLst>
        </pc:spChg>
        <pc:picChg chg="add del mod">
          <ac:chgData name="Santiago Rodriguez Paniagua" userId="69781b2f75dd22ef" providerId="LiveId" clId="{488318C4-5D83-4174-8C7D-25E5470B9672}" dt="2018-07-13T11:16:47.898" v="221"/>
          <ac:picMkLst>
            <pc:docMk/>
            <pc:sldMk cId="1733364248" sldId="278"/>
            <ac:picMk id="4" creationId="{393E5E60-5903-48CA-AA79-2BD76B6E4C1A}"/>
          </ac:picMkLst>
        </pc:picChg>
      </pc:sldChg>
      <pc:sldChg chg="addSp delSp modSp">
        <pc:chgData name="Santiago Rodriguez Paniagua" userId="69781b2f75dd22ef" providerId="LiveId" clId="{488318C4-5D83-4174-8C7D-25E5470B9672}" dt="2018-07-13T11:04:06.999" v="47" actId="1076"/>
        <pc:sldMkLst>
          <pc:docMk/>
          <pc:sldMk cId="4263977189" sldId="279"/>
        </pc:sldMkLst>
        <pc:spChg chg="mod">
          <ac:chgData name="Santiago Rodriguez Paniagua" userId="69781b2f75dd22ef" providerId="LiveId" clId="{488318C4-5D83-4174-8C7D-25E5470B9672}" dt="2018-07-13T11:04:06.999" v="47" actId="1076"/>
          <ac:spMkLst>
            <pc:docMk/>
            <pc:sldMk cId="4263977189" sldId="279"/>
            <ac:spMk id="2" creationId="{E5C2FA73-4963-41BC-BE80-C8E2A352A218}"/>
          </ac:spMkLst>
        </pc:spChg>
        <pc:spChg chg="del">
          <ac:chgData name="Santiago Rodriguez Paniagua" userId="69781b2f75dd22ef" providerId="LiveId" clId="{488318C4-5D83-4174-8C7D-25E5470B9672}" dt="2018-07-13T11:00:20.657" v="26" actId="478"/>
          <ac:spMkLst>
            <pc:docMk/>
            <pc:sldMk cId="4263977189" sldId="279"/>
            <ac:spMk id="3" creationId="{AD8FFF2B-AE0C-40B9-BB75-F5B24E6720A8}"/>
          </ac:spMkLst>
        </pc:spChg>
        <pc:spChg chg="add del mod">
          <ac:chgData name="Santiago Rodriguez Paniagua" userId="69781b2f75dd22ef" providerId="LiveId" clId="{488318C4-5D83-4174-8C7D-25E5470B9672}" dt="2018-07-13T11:00:24.960" v="27" actId="478"/>
          <ac:spMkLst>
            <pc:docMk/>
            <pc:sldMk cId="4263977189" sldId="279"/>
            <ac:spMk id="6" creationId="{25E40ACF-B1D4-4A98-B590-252B47668098}"/>
          </ac:spMkLst>
        </pc:spChg>
        <pc:picChg chg="del">
          <ac:chgData name="Santiago Rodriguez Paniagua" userId="69781b2f75dd22ef" providerId="LiveId" clId="{488318C4-5D83-4174-8C7D-25E5470B9672}" dt="2018-07-13T11:00:26.383" v="28" actId="478"/>
          <ac:picMkLst>
            <pc:docMk/>
            <pc:sldMk cId="4263977189" sldId="279"/>
            <ac:picMk id="4" creationId="{DC49F9F0-F095-43A9-960A-E41833B9CA67}"/>
          </ac:picMkLst>
        </pc:picChg>
        <pc:picChg chg="add del mod">
          <ac:chgData name="Santiago Rodriguez Paniagua" userId="69781b2f75dd22ef" providerId="LiveId" clId="{488318C4-5D83-4174-8C7D-25E5470B9672}" dt="2018-07-13T11:00:42.667" v="30" actId="478"/>
          <ac:picMkLst>
            <pc:docMk/>
            <pc:sldMk cId="4263977189" sldId="279"/>
            <ac:picMk id="8" creationId="{3039E2D0-1F73-43FA-90D2-D4F9C1457CF5}"/>
          </ac:picMkLst>
        </pc:picChg>
        <pc:picChg chg="add del mod">
          <ac:chgData name="Santiago Rodriguez Paniagua" userId="69781b2f75dd22ef" providerId="LiveId" clId="{488318C4-5D83-4174-8C7D-25E5470B9672}" dt="2018-07-13T11:00:55.062" v="32" actId="478"/>
          <ac:picMkLst>
            <pc:docMk/>
            <pc:sldMk cId="4263977189" sldId="279"/>
            <ac:picMk id="10" creationId="{50BE5A39-4923-451F-BD77-2660E71CC07A}"/>
          </ac:picMkLst>
        </pc:picChg>
        <pc:picChg chg="add mod modCrop">
          <ac:chgData name="Santiago Rodriguez Paniagua" userId="69781b2f75dd22ef" providerId="LiveId" clId="{488318C4-5D83-4174-8C7D-25E5470B9672}" dt="2018-07-13T11:04:00.449" v="46" actId="14100"/>
          <ac:picMkLst>
            <pc:docMk/>
            <pc:sldMk cId="4263977189" sldId="279"/>
            <ac:picMk id="12" creationId="{830F0E97-E941-43C0-A17D-A2181FAB90B9}"/>
          </ac:picMkLst>
        </pc:picChg>
      </pc:sldChg>
      <pc:sldChg chg="addSp delSp modSp add del">
        <pc:chgData name="Santiago Rodriguez Paniagua" userId="69781b2f75dd22ef" providerId="LiveId" clId="{488318C4-5D83-4174-8C7D-25E5470B9672}" dt="2018-07-13T11:17:54.235" v="239" actId="2696"/>
        <pc:sldMkLst>
          <pc:docMk/>
          <pc:sldMk cId="469606883" sldId="280"/>
        </pc:sldMkLst>
        <pc:spChg chg="mod">
          <ac:chgData name="Santiago Rodriguez Paniagua" userId="69781b2f75dd22ef" providerId="LiveId" clId="{488318C4-5D83-4174-8C7D-25E5470B9672}" dt="2018-07-13T11:09:27.736" v="136" actId="20577"/>
          <ac:spMkLst>
            <pc:docMk/>
            <pc:sldMk cId="469606883" sldId="280"/>
            <ac:spMk id="2" creationId="{2DE23EBB-E90C-43DE-ACC6-95766C2E3A0A}"/>
          </ac:spMkLst>
        </pc:spChg>
        <pc:spChg chg="del">
          <ac:chgData name="Santiago Rodriguez Paniagua" userId="69781b2f75dd22ef" providerId="LiveId" clId="{488318C4-5D83-4174-8C7D-25E5470B9672}" dt="2018-07-13T11:04:15.700" v="48" actId="931"/>
          <ac:spMkLst>
            <pc:docMk/>
            <pc:sldMk cId="469606883" sldId="280"/>
            <ac:spMk id="3" creationId="{AB9AC650-2BA2-48DA-B71B-5E74481B7A30}"/>
          </ac:spMkLst>
        </pc:spChg>
        <pc:picChg chg="add mod modCrop">
          <ac:chgData name="Santiago Rodriguez Paniagua" userId="69781b2f75dd22ef" providerId="LiveId" clId="{488318C4-5D83-4174-8C7D-25E5470B9672}" dt="2018-07-13T11:04:35.639" v="52" actId="14100"/>
          <ac:picMkLst>
            <pc:docMk/>
            <pc:sldMk cId="469606883" sldId="280"/>
            <ac:picMk id="5" creationId="{ED6F964E-5D34-4C4B-96B8-76F509ACB127}"/>
          </ac:picMkLst>
        </pc:picChg>
        <pc:picChg chg="add del mod modCrop">
          <ac:chgData name="Santiago Rodriguez Paniagua" userId="69781b2f75dd22ef" providerId="LiveId" clId="{488318C4-5D83-4174-8C7D-25E5470B9672}" dt="2018-07-13T11:05:26.083" v="57"/>
          <ac:picMkLst>
            <pc:docMk/>
            <pc:sldMk cId="469606883" sldId="280"/>
            <ac:picMk id="7" creationId="{2F7B9E83-CB6B-4B28-94E0-6FE8F9327767}"/>
          </ac:picMkLst>
        </pc:picChg>
        <pc:picChg chg="add del mod">
          <ac:chgData name="Santiago Rodriguez Paniagua" userId="69781b2f75dd22ef" providerId="LiveId" clId="{488318C4-5D83-4174-8C7D-25E5470B9672}" dt="2018-07-13T11:05:56.279" v="60"/>
          <ac:picMkLst>
            <pc:docMk/>
            <pc:sldMk cId="469606883" sldId="280"/>
            <ac:picMk id="9" creationId="{E63C3F4B-CE2B-4DEB-B619-0CCDB759574C}"/>
          </ac:picMkLst>
        </pc:picChg>
        <pc:picChg chg="add del mod modCrop">
          <ac:chgData name="Santiago Rodriguez Paniagua" userId="69781b2f75dd22ef" providerId="LiveId" clId="{488318C4-5D83-4174-8C7D-25E5470B9672}" dt="2018-07-13T11:13:05.831" v="156" actId="478"/>
          <ac:picMkLst>
            <pc:docMk/>
            <pc:sldMk cId="469606883" sldId="280"/>
            <ac:picMk id="11" creationId="{DC561EA4-C795-4873-9C21-15F48EB8A73C}"/>
          </ac:picMkLst>
        </pc:picChg>
        <pc:picChg chg="add del mod">
          <ac:chgData name="Santiago Rodriguez Paniagua" userId="69781b2f75dd22ef" providerId="LiveId" clId="{488318C4-5D83-4174-8C7D-25E5470B9672}" dt="2018-07-13T11:10:30.076" v="138" actId="478"/>
          <ac:picMkLst>
            <pc:docMk/>
            <pc:sldMk cId="469606883" sldId="280"/>
            <ac:picMk id="13" creationId="{5062F6EA-0C8F-4E30-881C-31010A7C0512}"/>
          </ac:picMkLst>
        </pc:picChg>
        <pc:picChg chg="add del mod">
          <ac:chgData name="Santiago Rodriguez Paniagua" userId="69781b2f75dd22ef" providerId="LiveId" clId="{488318C4-5D83-4174-8C7D-25E5470B9672}" dt="2018-07-13T11:10:44.814" v="140" actId="478"/>
          <ac:picMkLst>
            <pc:docMk/>
            <pc:sldMk cId="469606883" sldId="280"/>
            <ac:picMk id="15" creationId="{0A4E2B64-3F90-4BC9-8CC8-AC08D02B4800}"/>
          </ac:picMkLst>
        </pc:picChg>
        <pc:picChg chg="add del mod">
          <ac:chgData name="Santiago Rodriguez Paniagua" userId="69781b2f75dd22ef" providerId="LiveId" clId="{488318C4-5D83-4174-8C7D-25E5470B9672}" dt="2018-07-13T11:10:53.782" v="142" actId="478"/>
          <ac:picMkLst>
            <pc:docMk/>
            <pc:sldMk cId="469606883" sldId="280"/>
            <ac:picMk id="17" creationId="{41EB0ADE-FC1C-41C3-AE59-1C39873EAFF9}"/>
          </ac:picMkLst>
        </pc:picChg>
        <pc:picChg chg="add del mod">
          <ac:chgData name="Santiago Rodriguez Paniagua" userId="69781b2f75dd22ef" providerId="LiveId" clId="{488318C4-5D83-4174-8C7D-25E5470B9672}" dt="2018-07-13T11:13:03.261" v="155" actId="478"/>
          <ac:picMkLst>
            <pc:docMk/>
            <pc:sldMk cId="469606883" sldId="280"/>
            <ac:picMk id="19" creationId="{3B4F9621-8DC9-4491-AECB-87F0BC6E0F6E}"/>
          </ac:picMkLst>
        </pc:picChg>
        <pc:picChg chg="add del mod">
          <ac:chgData name="Santiago Rodriguez Paniagua" userId="69781b2f75dd22ef" providerId="LiveId" clId="{488318C4-5D83-4174-8C7D-25E5470B9672}" dt="2018-07-13T11:13:15.050" v="158" actId="478"/>
          <ac:picMkLst>
            <pc:docMk/>
            <pc:sldMk cId="469606883" sldId="280"/>
            <ac:picMk id="21" creationId="{42090B35-DBBF-4C92-8BE9-2243016CBDF1}"/>
          </ac:picMkLst>
        </pc:picChg>
        <pc:picChg chg="add del mod">
          <ac:chgData name="Santiago Rodriguez Paniagua" userId="69781b2f75dd22ef" providerId="LiveId" clId="{488318C4-5D83-4174-8C7D-25E5470B9672}" dt="2018-07-13T11:13:36.408" v="160"/>
          <ac:picMkLst>
            <pc:docMk/>
            <pc:sldMk cId="469606883" sldId="280"/>
            <ac:picMk id="23" creationId="{9219224E-D7B0-4936-93CF-5C61B88AE1FD}"/>
          </ac:picMkLst>
        </pc:picChg>
        <pc:picChg chg="add del mod">
          <ac:chgData name="Santiago Rodriguez Paniagua" userId="69781b2f75dd22ef" providerId="LiveId" clId="{488318C4-5D83-4174-8C7D-25E5470B9672}" dt="2018-07-13T11:14:59.199" v="204"/>
          <ac:picMkLst>
            <pc:docMk/>
            <pc:sldMk cId="469606883" sldId="280"/>
            <ac:picMk id="25" creationId="{3E089472-CF0B-4207-AF6B-9B5A5C967D2E}"/>
          </ac:picMkLst>
        </pc:picChg>
        <pc:picChg chg="add del mod">
          <ac:chgData name="Santiago Rodriguez Paniagua" userId="69781b2f75dd22ef" providerId="LiveId" clId="{488318C4-5D83-4174-8C7D-25E5470B9672}" dt="2018-07-13T11:16:09.308" v="213"/>
          <ac:picMkLst>
            <pc:docMk/>
            <pc:sldMk cId="469606883" sldId="280"/>
            <ac:picMk id="27" creationId="{4DC9A8C0-45D9-4B27-B540-497C75D7AB18}"/>
          </ac:picMkLst>
        </pc:picChg>
      </pc:sldChg>
      <pc:sldChg chg="addSp delSp modSp add">
        <pc:chgData name="Santiago Rodriguez Paniagua" userId="69781b2f75dd22ef" providerId="LiveId" clId="{488318C4-5D83-4174-8C7D-25E5470B9672}" dt="2018-07-13T11:17:35.206" v="237" actId="14100"/>
        <pc:sldMkLst>
          <pc:docMk/>
          <pc:sldMk cId="581443905" sldId="281"/>
        </pc:sldMkLst>
        <pc:spChg chg="mod">
          <ac:chgData name="Santiago Rodriguez Paniagua" userId="69781b2f75dd22ef" providerId="LiveId" clId="{488318C4-5D83-4174-8C7D-25E5470B9672}" dt="2018-07-13T11:17:35.206" v="237" actId="14100"/>
          <ac:spMkLst>
            <pc:docMk/>
            <pc:sldMk cId="581443905" sldId="281"/>
            <ac:spMk id="2" creationId="{E620D46D-3DD2-44BD-8FB8-988F43E8EA9C}"/>
          </ac:spMkLst>
        </pc:spChg>
        <pc:spChg chg="del">
          <ac:chgData name="Santiago Rodriguez Paniagua" userId="69781b2f75dd22ef" providerId="LiveId" clId="{488318C4-5D83-4174-8C7D-25E5470B9672}" dt="2018-07-13T11:07:10.418" v="82"/>
          <ac:spMkLst>
            <pc:docMk/>
            <pc:sldMk cId="581443905" sldId="281"/>
            <ac:spMk id="3" creationId="{A69FD692-A576-40D9-A729-E6BDA7AAEFC2}"/>
          </ac:spMkLst>
        </pc:spChg>
        <pc:picChg chg="add mod modCrop">
          <ac:chgData name="Santiago Rodriguez Paniagua" userId="69781b2f75dd22ef" providerId="LiveId" clId="{488318C4-5D83-4174-8C7D-25E5470B9672}" dt="2018-07-13T11:17:26.938" v="235" actId="1076"/>
          <ac:picMkLst>
            <pc:docMk/>
            <pc:sldMk cId="581443905" sldId="281"/>
            <ac:picMk id="4" creationId="{D6776A3E-0158-4CD1-918B-C0FE8CED420C}"/>
          </ac:picMkLst>
        </pc:picChg>
        <pc:picChg chg="add del mod">
          <ac:chgData name="Santiago Rodriguez Paniagua" userId="69781b2f75dd22ef" providerId="LiveId" clId="{488318C4-5D83-4174-8C7D-25E5470B9672}" dt="2018-07-13T11:07:49.421" v="109" actId="478"/>
          <ac:picMkLst>
            <pc:docMk/>
            <pc:sldMk cId="581443905" sldId="281"/>
            <ac:picMk id="6" creationId="{7209D575-07D6-4836-BEBE-987E795FE5A5}"/>
          </ac:picMkLst>
        </pc:picChg>
        <pc:picChg chg="add del mod">
          <ac:chgData name="Santiago Rodriguez Paniagua" userId="69781b2f75dd22ef" providerId="LiveId" clId="{488318C4-5D83-4174-8C7D-25E5470B9672}" dt="2018-07-13T11:08:00.427" v="112" actId="478"/>
          <ac:picMkLst>
            <pc:docMk/>
            <pc:sldMk cId="581443905" sldId="281"/>
            <ac:picMk id="8" creationId="{BF63364F-EEEF-42B8-852F-A1665F973187}"/>
          </ac:picMkLst>
        </pc:picChg>
        <pc:picChg chg="add del mod">
          <ac:chgData name="Santiago Rodriguez Paniagua" userId="69781b2f75dd22ef" providerId="LiveId" clId="{488318C4-5D83-4174-8C7D-25E5470B9672}" dt="2018-07-13T11:16:04.234" v="212" actId="478"/>
          <ac:picMkLst>
            <pc:docMk/>
            <pc:sldMk cId="581443905" sldId="281"/>
            <ac:picMk id="10" creationId="{3D28A381-D7E2-4DA8-BE06-BEE5DA9FEC75}"/>
          </ac:picMkLst>
        </pc:picChg>
        <pc:picChg chg="add mod">
          <ac:chgData name="Santiago Rodriguez Paniagua" userId="69781b2f75dd22ef" providerId="LiveId" clId="{488318C4-5D83-4174-8C7D-25E5470B9672}" dt="2018-07-13T11:17:28.741" v="236" actId="1076"/>
          <ac:picMkLst>
            <pc:docMk/>
            <pc:sldMk cId="581443905" sldId="281"/>
            <ac:picMk id="11" creationId="{D9BD7033-3633-4EB8-A79B-12F045252335}"/>
          </ac:picMkLst>
        </pc:picChg>
        <pc:picChg chg="add mod">
          <ac:chgData name="Santiago Rodriguez Paniagua" userId="69781b2f75dd22ef" providerId="LiveId" clId="{488318C4-5D83-4174-8C7D-25E5470B9672}" dt="2018-07-13T11:17:22.913" v="234" actId="1076"/>
          <ac:picMkLst>
            <pc:docMk/>
            <pc:sldMk cId="581443905" sldId="281"/>
            <ac:picMk id="12" creationId="{F32D20B4-4121-4A29-AE6E-FE97DDC8C5EA}"/>
          </ac:picMkLst>
        </pc:picChg>
      </pc:sldChg>
      <pc:sldChg chg="add del">
        <pc:chgData name="Santiago Rodriguez Paniagua" userId="69781b2f75dd22ef" providerId="LiveId" clId="{488318C4-5D83-4174-8C7D-25E5470B9672}" dt="2018-07-13T11:17:39.934" v="238" actId="2696"/>
        <pc:sldMkLst>
          <pc:docMk/>
          <pc:sldMk cId="1866413008" sldId="282"/>
        </pc:sldMkLst>
      </pc:sldChg>
      <pc:sldChg chg="addSp delSp modSp add">
        <pc:chgData name="Santiago Rodriguez Paniagua" userId="69781b2f75dd22ef" providerId="LiveId" clId="{488318C4-5D83-4174-8C7D-25E5470B9672}" dt="2018-07-13T11:12:56.858" v="154" actId="1076"/>
        <pc:sldMkLst>
          <pc:docMk/>
          <pc:sldMk cId="2920193853" sldId="283"/>
        </pc:sldMkLst>
        <pc:spChg chg="add del mod">
          <ac:chgData name="Santiago Rodriguez Paniagua" userId="69781b2f75dd22ef" providerId="LiveId" clId="{488318C4-5D83-4174-8C7D-25E5470B9672}" dt="2018-07-13T11:12:45.629" v="151" actId="478"/>
          <ac:spMkLst>
            <pc:docMk/>
            <pc:sldMk cId="2920193853" sldId="283"/>
            <ac:spMk id="4" creationId="{0B98F19A-F091-441D-B44C-16370433C5D3}"/>
          </ac:spMkLst>
        </pc:spChg>
        <pc:picChg chg="del">
          <ac:chgData name="Santiago Rodriguez Paniagua" userId="69781b2f75dd22ef" providerId="LiveId" clId="{488318C4-5D83-4174-8C7D-25E5470B9672}" dt="2018-07-13T11:12:27.403" v="146" actId="478"/>
          <ac:picMkLst>
            <pc:docMk/>
            <pc:sldMk cId="2920193853" sldId="283"/>
            <ac:picMk id="5" creationId="{ED6F964E-5D34-4C4B-96B8-76F509ACB127}"/>
          </ac:picMkLst>
        </pc:picChg>
        <pc:picChg chg="add del mod">
          <ac:chgData name="Santiago Rodriguez Paniagua" userId="69781b2f75dd22ef" providerId="LiveId" clId="{488318C4-5D83-4174-8C7D-25E5470B9672}" dt="2018-07-13T11:12:56.858" v="154" actId="1076"/>
          <ac:picMkLst>
            <pc:docMk/>
            <pc:sldMk cId="2920193853" sldId="283"/>
            <ac:picMk id="19" creationId="{3B4F9621-8DC9-4491-AECB-87F0BC6E0F6E}"/>
          </ac:picMkLst>
        </pc:picChg>
      </pc:sldChg>
      <pc:sldChg chg="addSp delSp modSp add">
        <pc:chgData name="Santiago Rodriguez Paniagua" userId="69781b2f75dd22ef" providerId="LiveId" clId="{488318C4-5D83-4174-8C7D-25E5470B9672}" dt="2018-07-13T11:14:10.172" v="179" actId="14100"/>
        <pc:sldMkLst>
          <pc:docMk/>
          <pc:sldMk cId="547317416" sldId="284"/>
        </pc:sldMkLst>
        <pc:spChg chg="mod">
          <ac:chgData name="Santiago Rodriguez Paniagua" userId="69781b2f75dd22ef" providerId="LiveId" clId="{488318C4-5D83-4174-8C7D-25E5470B9672}" dt="2018-07-13T11:14:10.172" v="179" actId="14100"/>
          <ac:spMkLst>
            <pc:docMk/>
            <pc:sldMk cId="547317416" sldId="284"/>
            <ac:spMk id="2" creationId="{BBC4DAB7-29BA-4372-9365-1AB906A1D8E3}"/>
          </ac:spMkLst>
        </pc:spChg>
        <pc:spChg chg="del">
          <ac:chgData name="Santiago Rodriguez Paniagua" userId="69781b2f75dd22ef" providerId="LiveId" clId="{488318C4-5D83-4174-8C7D-25E5470B9672}" dt="2018-07-13T11:13:51.132" v="173"/>
          <ac:spMkLst>
            <pc:docMk/>
            <pc:sldMk cId="547317416" sldId="284"/>
            <ac:spMk id="3" creationId="{39190D83-94FA-4EDA-A277-02D449E23F19}"/>
          </ac:spMkLst>
        </pc:spChg>
        <pc:picChg chg="add mod">
          <ac:chgData name="Santiago Rodriguez Paniagua" userId="69781b2f75dd22ef" providerId="LiveId" clId="{488318C4-5D83-4174-8C7D-25E5470B9672}" dt="2018-07-13T11:14:05.598" v="178" actId="1076"/>
          <ac:picMkLst>
            <pc:docMk/>
            <pc:sldMk cId="547317416" sldId="284"/>
            <ac:picMk id="4" creationId="{2B7C7584-C1F7-484F-8327-BD8BC4D04B4C}"/>
          </ac:picMkLst>
        </pc:picChg>
      </pc:sldChg>
      <pc:sldChg chg="addSp delSp modSp add">
        <pc:chgData name="Santiago Rodriguez Paniagua" userId="69781b2f75dd22ef" providerId="LiveId" clId="{488318C4-5D83-4174-8C7D-25E5470B9672}" dt="2018-07-13T11:15:27.550" v="210" actId="1076"/>
        <pc:sldMkLst>
          <pc:docMk/>
          <pc:sldMk cId="3943212813" sldId="285"/>
        </pc:sldMkLst>
        <pc:spChg chg="mod">
          <ac:chgData name="Santiago Rodriguez Paniagua" userId="69781b2f75dd22ef" providerId="LiveId" clId="{488318C4-5D83-4174-8C7D-25E5470B9672}" dt="2018-07-13T11:14:55.003" v="203" actId="20577"/>
          <ac:spMkLst>
            <pc:docMk/>
            <pc:sldMk cId="3943212813" sldId="285"/>
            <ac:spMk id="2" creationId="{72047A82-02CD-470E-A69B-43A736641D59}"/>
          </ac:spMkLst>
        </pc:spChg>
        <pc:spChg chg="del">
          <ac:chgData name="Santiago Rodriguez Paniagua" userId="69781b2f75dd22ef" providerId="LiveId" clId="{488318C4-5D83-4174-8C7D-25E5470B9672}" dt="2018-07-13T11:15:03.434" v="205"/>
          <ac:spMkLst>
            <pc:docMk/>
            <pc:sldMk cId="3943212813" sldId="285"/>
            <ac:spMk id="3" creationId="{41D23C54-28DB-4440-833F-C2248EC3E470}"/>
          </ac:spMkLst>
        </pc:spChg>
        <pc:picChg chg="add mod modCrop">
          <ac:chgData name="Santiago Rodriguez Paniagua" userId="69781b2f75dd22ef" providerId="LiveId" clId="{488318C4-5D83-4174-8C7D-25E5470B9672}" dt="2018-07-13T11:15:27.550" v="210" actId="1076"/>
          <ac:picMkLst>
            <pc:docMk/>
            <pc:sldMk cId="3943212813" sldId="285"/>
            <ac:picMk id="4" creationId="{32B365CD-07CE-42EC-9DA4-83BE2753D1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2FA73-4963-41BC-BE80-C8E2A352A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978107"/>
          </a:xfrm>
        </p:spPr>
        <p:txBody>
          <a:bodyPr/>
          <a:lstStyle/>
          <a:p>
            <a:r>
              <a:rPr lang="es-CR" dirty="0"/>
              <a:t>Generador Van de Graaf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8FFF2B-AE0C-40B9-BB75-F5B24E672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148" y="2100470"/>
            <a:ext cx="8791575" cy="500270"/>
          </a:xfrm>
        </p:spPr>
        <p:txBody>
          <a:bodyPr/>
          <a:lstStyle/>
          <a:p>
            <a:r>
              <a:rPr lang="es-CR" dirty="0"/>
              <a:t>Lic. Santiago Rodríguez Paniagua (2018)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49F9F0-F095-43A9-960A-E41833B9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36" y="3041369"/>
            <a:ext cx="5482006" cy="35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9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2FF87-0155-461E-9E64-1A8E8954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Materiales para construir un Mini VDG casero #2</a:t>
            </a:r>
          </a:p>
        </p:txBody>
      </p:sp>
      <p:pic>
        <p:nvPicPr>
          <p:cNvPr id="7" name="Marcador de contenido 14">
            <a:extLst>
              <a:ext uri="{FF2B5EF4-FFF2-40B4-BE49-F238E27FC236}">
                <a16:creationId xmlns:a16="http://schemas.microsoft.com/office/drawing/2014/main" id="{4C1A753D-C7DA-436E-833B-765B833A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68" y="2163910"/>
            <a:ext cx="8115888" cy="4558083"/>
          </a:xfrm>
        </p:spPr>
      </p:pic>
    </p:spTree>
    <p:extLst>
      <p:ext uri="{BB962C8B-B14F-4D97-AF65-F5344CB8AC3E}">
        <p14:creationId xmlns:p14="http://schemas.microsoft.com/office/powerpoint/2010/main" val="141091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9E1AB-94A8-40B5-B05C-AE77929D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Materiales para construir un Mini VDG casero #3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CA8931F-FCB0-4D6B-A0AE-D9DC9A3B3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4666" y="1919633"/>
            <a:ext cx="4065743" cy="46883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3974BB-FB7D-486F-AE0A-403352C2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02" y="1919633"/>
            <a:ext cx="4060241" cy="46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AC813-4B99-4BAE-BCE7-E1D84A48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“Rastrillos” conectados a Tierra</a:t>
            </a:r>
            <a:br>
              <a:rPr lang="es-CR" dirty="0"/>
            </a:br>
            <a:endParaRPr lang="es-CR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F43B38DA-7103-4F71-83F7-E131AB755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344" y="2097088"/>
            <a:ext cx="6015639" cy="4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9E1AB-94A8-40B5-B05C-AE77929D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“Rastrillos” conectados a Tierra #2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ED482E-BE8C-4F7A-868B-4331EC0B6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36" t="-119" r="14582" b="5412"/>
          <a:stretch/>
        </p:blipFill>
        <p:spPr>
          <a:xfrm>
            <a:off x="1141413" y="2345753"/>
            <a:ext cx="5598024" cy="41936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8BB0ED-046B-405A-B047-225BD2C4F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" t="9290" r="9231" b="4374"/>
          <a:stretch/>
        </p:blipFill>
        <p:spPr>
          <a:xfrm>
            <a:off x="6928890" y="2345754"/>
            <a:ext cx="4118521" cy="41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8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2FA73-4963-41BC-BE80-C8E2A352A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6668" y="1463606"/>
            <a:ext cx="4762915" cy="1965394"/>
          </a:xfrm>
        </p:spPr>
        <p:txBody>
          <a:bodyPr>
            <a:normAutofit/>
          </a:bodyPr>
          <a:lstStyle/>
          <a:p>
            <a:r>
              <a:rPr lang="es-CR" dirty="0"/>
              <a:t>Motores </a:t>
            </a:r>
            <a:br>
              <a:rPr lang="es-CR" dirty="0"/>
            </a:br>
            <a:r>
              <a:rPr lang="es-CR" dirty="0" err="1"/>
              <a:t>HomoPolares</a:t>
            </a:r>
            <a:endParaRPr lang="es-C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30F0E97-E941-43C0-A17D-A2181FAB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5" r="27093"/>
          <a:stretch/>
        </p:blipFill>
        <p:spPr>
          <a:xfrm>
            <a:off x="7352288" y="632033"/>
            <a:ext cx="3779538" cy="59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4DAB7-29BA-4372-9365-1AB906A1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7773"/>
          </a:xfrm>
        </p:spPr>
        <p:txBody>
          <a:bodyPr/>
          <a:lstStyle/>
          <a:p>
            <a:r>
              <a:rPr lang="es-CR" dirty="0"/>
              <a:t>Componentes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B7C7584-C1F7-484F-8327-BD8BC4D0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667" y="1631570"/>
            <a:ext cx="8626665" cy="511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47A82-02CD-470E-A69B-43A73664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Distribuciones comunes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B365CD-07CE-42EC-9DA4-83BE2753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130"/>
          <a:stretch/>
        </p:blipFill>
        <p:spPr>
          <a:xfrm>
            <a:off x="1861205" y="1956047"/>
            <a:ext cx="8466413" cy="45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1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23EBB-E90C-43DE-ACC6-95766C2E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Algunos ejemplos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561EA4-C795-4873-9C21-15F48EB8A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8" r="40072"/>
          <a:stretch/>
        </p:blipFill>
        <p:spPr>
          <a:xfrm>
            <a:off x="8664068" y="199001"/>
            <a:ext cx="2891828" cy="63623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B4F9621-8DC9-4491-AECB-87F0BC6E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986829"/>
            <a:ext cx="5670204" cy="42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9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0D46D-3DD2-44BD-8FB8-988F43E8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4755"/>
          </a:xfrm>
        </p:spPr>
        <p:txBody>
          <a:bodyPr/>
          <a:lstStyle/>
          <a:p>
            <a:r>
              <a:rPr lang="es-CR" dirty="0"/>
              <a:t>Como Funcionan?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6776A3E-0158-4CD1-918B-C0FE8CED4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78" r="5925"/>
          <a:stretch/>
        </p:blipFill>
        <p:spPr>
          <a:xfrm>
            <a:off x="249698" y="2418300"/>
            <a:ext cx="2660073" cy="35417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BD7033-3633-4EB8-A79B-12F04525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59" y="997527"/>
            <a:ext cx="4667715" cy="55720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32D20B4-4121-4A29-AE6E-FE97DDC8C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62" t="12367" r="30543" b="4541"/>
          <a:stretch/>
        </p:blipFill>
        <p:spPr>
          <a:xfrm>
            <a:off x="3159470" y="1808700"/>
            <a:ext cx="3865418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A270F-AADB-48CD-AA23-65DCEEA6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Generador Van de Graaf (Ejemplos)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2CFD6D3-C7A1-44C8-8B69-292505C3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88"/>
          <a:stretch/>
        </p:blipFill>
        <p:spPr>
          <a:xfrm>
            <a:off x="779335" y="2475913"/>
            <a:ext cx="5454397" cy="38885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ED852E-91C6-46E8-B62D-8BA61930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795" y="2485852"/>
            <a:ext cx="5095870" cy="38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A270F-AADB-48CD-AA23-65DCEEA6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Generador Van de Graaf (Ejemplos #2)</a:t>
            </a:r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3B41B043-5563-4525-AEAE-12177BA36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19" r="9303"/>
          <a:stretch/>
        </p:blipFill>
        <p:spPr>
          <a:xfrm>
            <a:off x="884472" y="2366274"/>
            <a:ext cx="5211527" cy="4222281"/>
          </a:xfrm>
        </p:spPr>
      </p:pic>
      <p:pic>
        <p:nvPicPr>
          <p:cNvPr id="8" name="Marcador de contenido 3">
            <a:extLst>
              <a:ext uri="{FF2B5EF4-FFF2-40B4-BE49-F238E27FC236}">
                <a16:creationId xmlns:a16="http://schemas.microsoft.com/office/drawing/2014/main" id="{183F5644-2DE0-4B26-BCF0-5C9A014D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5" t="5121"/>
          <a:stretch/>
        </p:blipFill>
        <p:spPr>
          <a:xfrm>
            <a:off x="6334539" y="2366274"/>
            <a:ext cx="4863385" cy="42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76B4-ACC2-4A03-94A4-0AF7D4A7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40" y="2307094"/>
            <a:ext cx="5812802" cy="1478570"/>
          </a:xfrm>
        </p:spPr>
        <p:txBody>
          <a:bodyPr/>
          <a:lstStyle/>
          <a:p>
            <a:r>
              <a:rPr lang="es-CR" dirty="0"/>
              <a:t>Como Funciona?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BE041B-C4BE-49E3-B384-9A4DB983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17" y="0"/>
            <a:ext cx="4777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76B4-ACC2-4A03-94A4-0AF7D4A7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7"/>
            <a:ext cx="4789387" cy="1740369"/>
          </a:xfrm>
        </p:spPr>
        <p:txBody>
          <a:bodyPr/>
          <a:lstStyle/>
          <a:p>
            <a:r>
              <a:rPr lang="es-CR" dirty="0"/>
              <a:t>Como Funciona? #2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FBF022-5F3A-4431-9C1D-39F1863FC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395" y="0"/>
            <a:ext cx="6081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AB000-648F-4139-BFE3-9897F1A7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 de modelos Caseros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A249862-4329-4E65-9B6D-DB1256EDD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24" t="7505" r="22935"/>
          <a:stretch/>
        </p:blipFill>
        <p:spPr>
          <a:xfrm>
            <a:off x="1089932" y="2148919"/>
            <a:ext cx="3697357" cy="4426721"/>
          </a:xfrm>
          <a:prstGeom prst="rect">
            <a:avLst/>
          </a:prstGeom>
        </p:spPr>
      </p:pic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A5455560-BF41-40E4-A5BF-DB05B9716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0" t="15332" r="1466" b="6214"/>
          <a:stretch/>
        </p:blipFill>
        <p:spPr>
          <a:xfrm>
            <a:off x="5068651" y="2148919"/>
            <a:ext cx="6251474" cy="4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8BC8A-9C5A-4B55-AF91-8880CF5C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 de modelos Caseros #2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1A4A65-7A13-4265-8B1E-750D13AD9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8" r="3063"/>
          <a:stretch/>
        </p:blipFill>
        <p:spPr>
          <a:xfrm>
            <a:off x="1141413" y="2351649"/>
            <a:ext cx="4452461" cy="4339883"/>
          </a:xfrm>
          <a:prstGeom prst="rect">
            <a:avLst/>
          </a:prstGeom>
        </p:spPr>
      </p:pic>
      <p:pic>
        <p:nvPicPr>
          <p:cNvPr id="30" name="Marcador de contenido 3">
            <a:extLst>
              <a:ext uri="{FF2B5EF4-FFF2-40B4-BE49-F238E27FC236}">
                <a16:creationId xmlns:a16="http://schemas.microsoft.com/office/drawing/2014/main" id="{8AEBAB97-97F5-4FF2-BB5E-4D4D295AC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39" t="3089" r="13853"/>
          <a:stretch/>
        </p:blipFill>
        <p:spPr>
          <a:xfrm>
            <a:off x="5935094" y="2351649"/>
            <a:ext cx="5255075" cy="43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0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8BC8A-9C5A-4B55-AF91-8880CF5C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 de modelos Caseros #3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3928A92-FC12-4C6C-AC9E-0FAA77A1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68" t="96" r="26402" b="-927"/>
          <a:stretch/>
        </p:blipFill>
        <p:spPr>
          <a:xfrm>
            <a:off x="1022047" y="1833308"/>
            <a:ext cx="4093291" cy="49051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9D6B2-FDD2-4AF5-BBE9-9AAE44F1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3" t="2652" r="32006"/>
          <a:stretch/>
        </p:blipFill>
        <p:spPr>
          <a:xfrm>
            <a:off x="5404848" y="1822078"/>
            <a:ext cx="4998110" cy="49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2FF87-0155-461E-9E64-1A8E8954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Materiales para construir un Mini VDG casero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4163D97-BB23-4521-8E5F-38D7C4A6B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14" t="14053" r="17502" b="18272"/>
          <a:stretch/>
        </p:blipFill>
        <p:spPr>
          <a:xfrm>
            <a:off x="500718" y="2358887"/>
            <a:ext cx="5596492" cy="42406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986F1C-1CC7-4EE1-854A-D7B4A1BDF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3" t="9913" r="7536" b="5973"/>
          <a:stretch/>
        </p:blipFill>
        <p:spPr>
          <a:xfrm>
            <a:off x="6321288" y="2358887"/>
            <a:ext cx="5184190" cy="42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8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120</TotalTime>
  <Words>100</Words>
  <Application>Microsoft Office PowerPoint</Application>
  <PresentationFormat>Panorámica</PresentationFormat>
  <Paragraphs>19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Circuito</vt:lpstr>
      <vt:lpstr>Generador Van de Graaf</vt:lpstr>
      <vt:lpstr>Generador Van de Graaf (Ejemplos)</vt:lpstr>
      <vt:lpstr>Generador Van de Graaf (Ejemplos #2)</vt:lpstr>
      <vt:lpstr>Como Funciona?</vt:lpstr>
      <vt:lpstr>Como Funciona? #2</vt:lpstr>
      <vt:lpstr>Ejemplos de modelos Caseros</vt:lpstr>
      <vt:lpstr>Ejemplos de modelos Caseros #2</vt:lpstr>
      <vt:lpstr>Ejemplos de modelos Caseros #3</vt:lpstr>
      <vt:lpstr>Materiales para construir un Mini VDG casero</vt:lpstr>
      <vt:lpstr>Materiales para construir un Mini VDG casero #2</vt:lpstr>
      <vt:lpstr>Materiales para construir un Mini VDG casero #3</vt:lpstr>
      <vt:lpstr>“Rastrillos” conectados a Tierra </vt:lpstr>
      <vt:lpstr>“Rastrillos” conectados a Tierra #2</vt:lpstr>
      <vt:lpstr>Motores  HomoPolares</vt:lpstr>
      <vt:lpstr>Componentes</vt:lpstr>
      <vt:lpstr>Distribuciones comunes</vt:lpstr>
      <vt:lpstr>Algunos ejemplos</vt:lpstr>
      <vt:lpstr>Como Funcionan?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Van de Graaf</dc:title>
  <dc:creator>Santiago Rodriguez Paniagua</dc:creator>
  <cp:lastModifiedBy>Santiago Rodriguez Paniagua</cp:lastModifiedBy>
  <cp:revision>11</cp:revision>
  <dcterms:created xsi:type="dcterms:W3CDTF">2018-07-09T20:15:28Z</dcterms:created>
  <dcterms:modified xsi:type="dcterms:W3CDTF">2018-07-13T11:17:59Z</dcterms:modified>
</cp:coreProperties>
</file>